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7EDE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02" d="100"/>
          <a:sy n="102" d="100"/>
        </p:scale>
        <p:origin x="144" y="2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microsoft.com/office/2011/relationships/chartColorStyle" Target="colors1.xml"/><Relationship Id="rId1" Type="http://schemas.microsoft.com/office/2011/relationships/chartStyle" Target="style1.xml"/><Relationship Id="rId4" Type="http://schemas.openxmlformats.org/officeDocument/2006/relationships/package" Target="../embeddings/Microsoft_Excel_Worksheet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DEE6-43DB-A974-2ED0207C5CF8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DEE6-43DB-A974-2ED0207C5CF8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DEE6-43DB-A974-2ED0207C5CF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46177968"/>
        <c:axId val="46170064"/>
      </c:barChart>
      <c:catAx>
        <c:axId val="4617796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46170064"/>
        <c:crosses val="autoZero"/>
        <c:auto val="1"/>
        <c:lblAlgn val="ctr"/>
        <c:lblOffset val="100"/>
        <c:noMultiLvlLbl val="0"/>
      </c:catAx>
      <c:valAx>
        <c:axId val="4617006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4617796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blipFill>
      <a:blip xmlns:r="http://schemas.openxmlformats.org/officeDocument/2006/relationships" r:embed="rId3"/>
      <a:stretch>
        <a:fillRect/>
      </a:stretch>
    </a:blipFill>
    <a:ln w="28575">
      <a:solidFill>
        <a:schemeClr val="accent1">
          <a:lumMod val="75000"/>
        </a:schemeClr>
      </a:solidFill>
    </a:ln>
    <a:effectLst/>
  </c:spPr>
  <c:txPr>
    <a:bodyPr/>
    <a:lstStyle/>
    <a:p>
      <a:pPr>
        <a:defRPr/>
      </a:pPr>
      <a:endParaRPr lang="ru-RU"/>
    </a:p>
  </c:txPr>
  <c:externalData r:id="rId4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227E88B-1F99-4B3F-BDD6-8236FBC6EEC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99ECCF3-5B53-4255-B5AD-D175103FAF2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8EE408B-3249-4F25-8FC5-2C5E280E4F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01.12.2021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3FB883A-7FD6-41B6-BC14-5BFF4B31C8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94C051-8F46-4586-94FB-344EBBE94A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017330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5AA973-EF03-4F70-8ECA-C893696B0BF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E19FCC8-95CE-4B9B-86CD-DCF88CEC7A3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175CCCC-CFB0-4AB9-95CF-939C8A55EB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01.12.2021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B9A3C5F-B260-44EC-B974-BDF1BB378D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2990896-DFA3-4AF2-A6BF-BB27344AB9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739325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8A41E92-785C-4624-8B8B-32BFE98464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FCC0BF3-972C-44D7-A52D-C52DDCC82A2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27375A2-7B78-4D85-8083-39DF1126DEE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01.12.2021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A8FD64-CDBA-4F60-8E83-124D0F8B9C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013E4C9-C8AB-485F-B3C3-90055C74F0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230866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D477ED-4E9E-4592-9A8E-BCFB6F8E55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AA15639-E655-4EFD-9F17-2739844D10A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65CAD69-3E7A-49F8-A46B-75073938DA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01.12.2021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DB8F902-4610-487C-8FEE-590920EE21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B9DD866-AF79-4F49-AB84-AFDC8365E0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031496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DFD83C-4221-4966-9541-62C711F789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F3A760B-C43D-4EDD-84E4-2165E09C4B0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51BCDB1-E3A6-4DB2-9FB4-5F37E0AE0E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01.12.2021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3245E6D-6B05-4FB0-8998-53BCAAC46F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359FDDA-BA7B-420A-BE1A-160203349D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709041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FE6EB-E419-4986-B3C1-4DEE42FBD2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6C128F3-9A40-46A6-AF80-6E6C7929E3C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E430B47-347E-4FB3-BCBE-195AB58A1D2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2FF75FB-A484-4604-A8E4-93EDCD2C3C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01.12.2021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29732A3-A70E-44DD-851F-4DAE5D1AAC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D8CE8AA-378A-49DF-A4AE-CAD478C078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871265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7F0404-4634-4005-8359-1CA51AAC9D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A52596F-59DF-4FCA-9213-C0D3CD0E468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9CD5316-5036-4B44-A96A-D5CEFCCC89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4F3F149-5EA9-4E4F-BEBA-7B3747E5277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AAD8F76-687C-4213-9D04-CEEFD1C072D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334F754-87CC-46C7-AD51-6F0AACF743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01.12.2021</a:t>
            </a:fld>
            <a:endParaRPr lang="ru-R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D05E19F-F6AB-481C-A15A-F3EBEE6D49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8C37C82-9AE8-4D33-ADDF-9EA60B6DB4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48267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2DA63A-D044-4DA2-997D-1A1347CA9F4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2DE8E04-4A80-42AA-8C86-DC7C806C57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01.12.2021</a:t>
            </a:fld>
            <a:endParaRPr lang="ru-R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7E0D737-5505-43F7-9DE7-00EA607979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6827EB7-4E05-4168-9D41-185F63E9EF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483589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F0B1052-0221-4346-85F3-DB815DF14A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01.12.2021</a:t>
            </a:fld>
            <a:endParaRPr lang="ru-R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20CF735-61A1-4230-9ED1-D36AA5A2B6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843FD31-3E53-463E-A4E2-29F0599446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182862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DAC6C99-AE16-4620-87E8-1C48873695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7BD2D8-D861-43AC-AE60-7396DB79B29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0710877-FA0C-43E3-8E4D-5D6AFC259F1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E602AB2-553C-4421-80CC-1063628104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01.12.2021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CF6A914-5442-49F6-879C-B816AF5FFE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9F27E8A-A2BC-46C8-AEC4-DC58544A0A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123235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7A26B5E-D307-4232-B112-B624795279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403C0CA-A1E8-4603-B5EB-BD04E8AEBCF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3726DFC-EA7C-47B0-8EAA-F5455F676A5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EAFCC9C-E3F0-42D3-9C51-ADAC204BA8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01.12.2021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A35F1C6-2BFD-43A6-99D8-5BA199827A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20431C6-2F2E-49B1-9141-FE9B45D0A4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489524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11F15E3-134E-4AFF-981F-F309FD8FC0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02282E0-E2A7-4F60-99D2-37E7D189AA1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1EA6DCF-6477-48F3-8ABE-2329384E547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0BB334-24AD-4EA4-8A40-1F735CB6DCF6}" type="datetimeFigureOut">
              <a:rPr lang="ru-RU" smtClean="0"/>
              <a:t>01.12.2021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1D791A3-1A95-410D-A7D2-E714239DB27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B8D5BF7-5045-4BCD-9CBC-84C5C188E66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64226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hart 5">
            <a:extLst>
              <a:ext uri="{FF2B5EF4-FFF2-40B4-BE49-F238E27FC236}">
                <a16:creationId xmlns:a16="http://schemas.microsoft.com/office/drawing/2014/main" id="{53E650AE-5B24-4997-8C74-12C7A700A25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7348031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1806126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user</cp:lastModifiedBy>
  <cp:revision>6</cp:revision>
  <dcterms:created xsi:type="dcterms:W3CDTF">2021-11-23T15:04:25Z</dcterms:created>
  <dcterms:modified xsi:type="dcterms:W3CDTF">2021-12-01T07:44:53Z</dcterms:modified>
</cp:coreProperties>
</file>

<file path=docProps/thumbnail.jpeg>
</file>